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4" autoAdjust="0"/>
    <p:restoredTop sz="94660"/>
  </p:normalViewPr>
  <p:slideViewPr>
    <p:cSldViewPr snapToGrid="0">
      <p:cViewPr varScale="1">
        <p:scale>
          <a:sx n="90" d="100"/>
          <a:sy n="90" d="100"/>
        </p:scale>
        <p:origin x="10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6F0A35-BA4C-4F1B-B035-D0669D29EF8F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92B950-0D33-4214-9FD2-4F150E9B0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66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tillage types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DFFA9-AE82-4923-BCEB-73370124919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761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345D8-CD92-4352-BB38-3C54FBF85A75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798B-3F2C-48A7-B276-F2B24F172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173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345D8-CD92-4352-BB38-3C54FBF85A75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798B-3F2C-48A7-B276-F2B24F172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59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345D8-CD92-4352-BB38-3C54FBF85A75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798B-3F2C-48A7-B276-F2B24F172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32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345D8-CD92-4352-BB38-3C54FBF85A75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798B-3F2C-48A7-B276-F2B24F172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667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345D8-CD92-4352-BB38-3C54FBF85A75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798B-3F2C-48A7-B276-F2B24F172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071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345D8-CD92-4352-BB38-3C54FBF85A75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798B-3F2C-48A7-B276-F2B24F172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631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345D8-CD92-4352-BB38-3C54FBF85A75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798B-3F2C-48A7-B276-F2B24F172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523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345D8-CD92-4352-BB38-3C54FBF85A75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798B-3F2C-48A7-B276-F2B24F172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53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345D8-CD92-4352-BB38-3C54FBF85A75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798B-3F2C-48A7-B276-F2B24F172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776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345D8-CD92-4352-BB38-3C54FBF85A75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798B-3F2C-48A7-B276-F2B24F172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358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345D8-CD92-4352-BB38-3C54FBF85A75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798B-3F2C-48A7-B276-F2B24F172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474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345D8-CD92-4352-BB38-3C54FBF85A75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1798B-3F2C-48A7-B276-F2B24F172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249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gif"/><Relationship Id="rId9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ontent Placeholder 6"/>
          <p:cNvPicPr>
            <a:picLocks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108" t="293" b="1010"/>
          <a:stretch/>
        </p:blipFill>
        <p:spPr bwMode="auto">
          <a:xfrm>
            <a:off x="1239012" y="3779520"/>
            <a:ext cx="2990088" cy="2194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6" name="Picture 2" descr="C:\Users\sarah.waldo\AppData\Local\Microsoft\Windows\Temporary Internet Files\Content.Outlook\7MKRTK1K\DSCF1203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34400" y="1142153"/>
            <a:ext cx="2990088" cy="217714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6200"/>
            <a:ext cx="8229600" cy="792162"/>
          </a:xfrm>
        </p:spPr>
        <p:txBody>
          <a:bodyPr/>
          <a:lstStyle/>
          <a:p>
            <a:pPr algn="ctr"/>
            <a:r>
              <a:rPr lang="en-US" dirty="0" smtClean="0"/>
              <a:t>Five flux tower sites; 16 site-years</a:t>
            </a:r>
            <a:endParaRPr lang="en-US" dirty="0"/>
          </a:p>
        </p:txBody>
      </p:sp>
      <p:pic>
        <p:nvPicPr>
          <p:cNvPr id="16386" name="Picture 2" descr="Y:\tower_MSLK\photos_site_visit\MSLK_20130910.12001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68480" y="1104895"/>
            <a:ext cx="2989120" cy="2197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7"/>
          <a:stretch/>
        </p:blipFill>
        <p:spPr bwMode="auto">
          <a:xfrm>
            <a:off x="4419600" y="914401"/>
            <a:ext cx="3352800" cy="22961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2" descr="C:\Users\Heber\Documents\REACCH\REACCH\CookFarm\110819_0005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23"/>
          <a:stretch/>
        </p:blipFill>
        <p:spPr bwMode="auto">
          <a:xfrm>
            <a:off x="4757056" y="4329653"/>
            <a:ext cx="2990088" cy="2198594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6387" name="Picture 3" descr="Y:\tower_CFCT\photos_site_visit\CFCT_20121116.160934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8305799" y="3779461"/>
            <a:ext cx="2990088" cy="2261534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TextBox 20"/>
          <p:cNvSpPr txBox="1"/>
          <p:nvPr/>
        </p:nvSpPr>
        <p:spPr>
          <a:xfrm>
            <a:off x="385789" y="800095"/>
            <a:ext cx="2447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Moses </a:t>
            </a:r>
            <a:r>
              <a:rPr lang="en-US" dirty="0" smtClean="0"/>
              <a:t>Lake – June 2013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591943" y="5987018"/>
            <a:ext cx="1648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Lind – Oct 2011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4840628" y="4012168"/>
            <a:ext cx="2937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Cook Farm No </a:t>
            </a:r>
            <a:r>
              <a:rPr lang="en-US" dirty="0" smtClean="0"/>
              <a:t>Till – Aug 2011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8180110" y="6095278"/>
            <a:ext cx="3241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Cook Farm Conv. </a:t>
            </a:r>
            <a:r>
              <a:rPr lang="en-US" dirty="0" smtClean="0"/>
              <a:t>Till – June 2012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8980714" y="3355846"/>
            <a:ext cx="2830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Moscow </a:t>
            </a:r>
            <a:r>
              <a:rPr lang="en-US" dirty="0" err="1" smtClean="0"/>
              <a:t>Mtn</a:t>
            </a:r>
            <a:r>
              <a:rPr lang="en-US" dirty="0" smtClean="0"/>
              <a:t> – July 2012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3B58CA5-9CB4-4178-8B8B-20430C2B769E}" type="slidenum">
              <a:rPr lang="en-US" sz="1400" b="1">
                <a:solidFill>
                  <a:schemeClr val="tx1"/>
                </a:solidFill>
              </a:rPr>
              <a:pPr algn="ctr"/>
              <a:t>1</a:t>
            </a:fld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28" name="Straight Arrow Connector 27"/>
          <p:cNvCxnSpPr>
            <a:stCxn id="16386" idx="3"/>
          </p:cNvCxnSpPr>
          <p:nvPr/>
        </p:nvCxnSpPr>
        <p:spPr>
          <a:xfrm>
            <a:off x="3657600" y="2203836"/>
            <a:ext cx="2438400" cy="596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4229100" y="2209800"/>
            <a:ext cx="2247900" cy="254923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6172201" y="2286000"/>
            <a:ext cx="702917" cy="176426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 flipV="1">
            <a:off x="6934201" y="2293083"/>
            <a:ext cx="1785365" cy="159265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16" idx="1"/>
          </p:cNvCxnSpPr>
          <p:nvPr/>
        </p:nvCxnSpPr>
        <p:spPr>
          <a:xfrm flipH="1" flipV="1">
            <a:off x="7048500" y="2203836"/>
            <a:ext cx="1485900" cy="2689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594411796"/>
      </p:ext>
    </p:extLst>
  </p:cSld>
  <p:clrMapOvr>
    <a:masterClrMapping/>
  </p:clrMapOvr>
  <p:transition advTm="51828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8|7.3|12.4|1.5|17.4|1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</Words>
  <Application>Microsoft Office PowerPoint</Application>
  <PresentationFormat>Widescreen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Five flux tower sites; 16 site-years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Five flux tower sites; 16 site-years</dc:title>
  <dc:creator>spressley</dc:creator>
  <cp:lastModifiedBy>spressley</cp:lastModifiedBy>
  <cp:revision>1</cp:revision>
  <dcterms:created xsi:type="dcterms:W3CDTF">2016-02-26T23:56:41Z</dcterms:created>
  <dcterms:modified xsi:type="dcterms:W3CDTF">2016-02-26T23:56:48Z</dcterms:modified>
</cp:coreProperties>
</file>